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7" r:id="rId1"/>
  </p:sldMasterIdLst>
  <p:notesMasterIdLst>
    <p:notesMasterId r:id="rId11"/>
  </p:notesMasterIdLst>
  <p:sldIdLst>
    <p:sldId id="266" r:id="rId2"/>
    <p:sldId id="307" r:id="rId3"/>
    <p:sldId id="297" r:id="rId4"/>
    <p:sldId id="308" r:id="rId5"/>
    <p:sldId id="309" r:id="rId6"/>
    <p:sldId id="315" r:id="rId7"/>
    <p:sldId id="316" r:id="rId8"/>
    <p:sldId id="317" r:id="rId9"/>
    <p:sldId id="314" r:id="rId10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99"/>
    <a:srgbClr val="008080"/>
    <a:srgbClr val="00CC00"/>
    <a:srgbClr val="009999"/>
    <a:srgbClr val="33CCCC"/>
    <a:srgbClr val="66FF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500" autoAdjust="0"/>
  </p:normalViewPr>
  <p:slideViewPr>
    <p:cSldViewPr>
      <p:cViewPr>
        <p:scale>
          <a:sx n="73" d="100"/>
          <a:sy n="73" d="100"/>
        </p:scale>
        <p:origin x="-2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cs-CZ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endParaRPr lang="cs-CZ"/>
          </a:p>
        </p:txBody>
      </p:sp>
      <p:sp>
        <p:nvSpPr>
          <p:cNvPr id="371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cs-CZ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0691C749-C9A2-4C71-AAD2-97985FBD22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549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C2E08-792B-4AFE-AF5E-2C8C074AD2EE}" type="slidenum">
              <a:rPr lang="cs-CZ"/>
              <a:pPr/>
              <a:t>1</a:t>
            </a:fld>
            <a:endParaRPr lang="cs-CZ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5748-2B38-4742-AEB5-4B45298E1427}" type="slidenum">
              <a:rPr lang="cs-CZ"/>
              <a:pPr/>
              <a:t>2</a:t>
            </a:fld>
            <a:endParaRPr lang="cs-CZ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3FCD-B8B5-4CBB-A677-C0F03B9DEDD0}" type="slidenum">
              <a:rPr lang="cs-CZ"/>
              <a:pPr/>
              <a:t>3</a:t>
            </a:fld>
            <a:endParaRPr lang="cs-CZ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3FCD-B8B5-4CBB-A677-C0F03B9DEDD0}" type="slidenum">
              <a:rPr lang="cs-CZ"/>
              <a:pPr/>
              <a:t>4</a:t>
            </a:fld>
            <a:endParaRPr lang="cs-CZ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3FCD-B8B5-4CBB-A677-C0F03B9DEDD0}" type="slidenum">
              <a:rPr lang="cs-CZ"/>
              <a:pPr/>
              <a:t>5</a:t>
            </a:fld>
            <a:endParaRPr lang="cs-CZ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3FCD-B8B5-4CBB-A677-C0F03B9DEDD0}" type="slidenum">
              <a:rPr lang="cs-CZ"/>
              <a:pPr/>
              <a:t>6</a:t>
            </a:fld>
            <a:endParaRPr lang="cs-CZ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3FCD-B8B5-4CBB-A677-C0F03B9DEDD0}" type="slidenum">
              <a:rPr lang="cs-CZ"/>
              <a:pPr/>
              <a:t>7</a:t>
            </a:fld>
            <a:endParaRPr lang="cs-CZ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3FCD-B8B5-4CBB-A677-C0F03B9DEDD0}" type="slidenum">
              <a:rPr lang="cs-CZ"/>
              <a:pPr/>
              <a:t>8</a:t>
            </a:fld>
            <a:endParaRPr lang="cs-CZ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5748-2B38-4742-AEB5-4B45298E1427}" type="slidenum">
              <a:rPr lang="cs-CZ"/>
              <a:pPr/>
              <a:t>9</a:t>
            </a:fld>
            <a:endParaRPr lang="cs-CZ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fld id="{831FB53D-59B2-457D-AF25-4362F557AE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88AA2-17BA-4DD8-A274-9B677F7C10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041-F01A-409D-85D6-9DFED75DBA1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F6CFB-FB0F-426D-A523-71A8E3F4D8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45B3-B0BC-4018-A0DC-4EECB738CB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A9AEC-12A9-48BF-8051-408E290B1A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91A7B-2B4F-45C3-A238-EA76876B5E4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83F4-39A7-4014-B174-F34BA6773A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FB3C-86E8-4C3F-A5E1-D3C9E6DBE5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77D56-A869-4C7A-AF13-D1643E275B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6E49-F793-4D95-B71B-DF08FDB482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5000">
    <p:wheel spokes="3"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172200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C16AA695-231B-42D6-97D9-906B47E2753C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 advClick="0" advTm="5000">
    <p:wheel spokes="3"/>
    <p:sndAc>
      <p:stSnd>
        <p:snd r:embed="rId13" name="hammer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18E0A05-10FB-419B-ABE8-DE5938E99598}" type="slidenum">
              <a:rPr lang="cs-CZ"/>
              <a:pPr/>
              <a:t>1</a:t>
            </a:fld>
            <a:endParaRPr lang="cs-CZ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29200"/>
            <a:ext cx="9144000" cy="914400"/>
          </a:xfrm>
        </p:spPr>
        <p:txBody>
          <a:bodyPr/>
          <a:lstStyle/>
          <a:p>
            <a:pPr algn="ctr"/>
            <a:r>
              <a:rPr lang="cs-CZ" sz="3400" dirty="0"/>
              <a:t>Komise pro regionální </a:t>
            </a:r>
            <a:r>
              <a:rPr lang="cs-CZ" sz="3400" dirty="0" smtClean="0"/>
              <a:t>rozvoj</a:t>
            </a:r>
            <a:endParaRPr lang="cs-CZ" sz="3400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749300"/>
          </a:xfrm>
        </p:spPr>
        <p:txBody>
          <a:bodyPr/>
          <a:lstStyle/>
          <a:p>
            <a:pPr algn="ctr"/>
            <a:r>
              <a:rPr lang="cs-CZ" sz="3400" dirty="0"/>
              <a:t>Rady Ústeckého kraje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457200" y="9906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cs-CZ" sz="6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FOTOGALERIE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cs-CZ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ze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cs-CZ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zasedání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cs-CZ" sz="5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20. září 2013 </a:t>
            </a:r>
            <a:endParaRPr kumimoji="1" lang="cs-CZ" sz="5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kumimoji="1" lang="cs-CZ" sz="5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slow" advClick="0" advTm="500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A6D-8F23-409A-AA0F-57E92B46FEF0}" type="slidenum">
              <a:rPr lang="cs-CZ"/>
              <a:pPr/>
              <a:t>2</a:t>
            </a:fld>
            <a:endParaRPr lang="cs-CZ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30237"/>
          </a:xfrm>
          <a:noFill/>
          <a:ln/>
        </p:spPr>
        <p:txBody>
          <a:bodyPr/>
          <a:lstStyle/>
          <a:p>
            <a:r>
              <a:rPr lang="cs-CZ" sz="3200" dirty="0"/>
              <a:t>Foto 1</a:t>
            </a:r>
          </a:p>
        </p:txBody>
      </p:sp>
      <p:pic>
        <p:nvPicPr>
          <p:cNvPr id="438275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cs-CZ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Společné</a:t>
            </a:r>
            <a:r>
              <a:rPr kumimoji="1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zasedání </a:t>
            </a:r>
            <a:r>
              <a:rPr kumimoji="1" lang="cs-CZ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Komise pro regionální rozvoj Rady Ústeckého kraje a Komise pro rozvoj cestovního ruchu a zahraniční vztahy Rady Ústeckého kraje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tabLst/>
              <a:defRPr/>
            </a:pPr>
            <a:endParaRPr kumimoji="1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strakos.m\Desktop\KOMISE RR 2013\zasedání 20. září 2013\FOTO\všich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76400"/>
            <a:ext cx="7086488" cy="4726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DC2-7557-46B7-A9F9-F5943184597E}" type="slidenum">
              <a:rPr lang="cs-CZ"/>
              <a:pPr/>
              <a:t>3</a:t>
            </a:fld>
            <a:endParaRPr lang="cs-CZ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noFill/>
          <a:ln/>
        </p:spPr>
        <p:txBody>
          <a:bodyPr/>
          <a:lstStyle/>
          <a:p>
            <a:r>
              <a:rPr lang="cs-CZ"/>
              <a:t>Foto 2</a:t>
            </a:r>
          </a:p>
        </p:txBody>
      </p:sp>
      <p:pic>
        <p:nvPicPr>
          <p:cNvPr id="425987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sp>
        <p:nvSpPr>
          <p:cNvPr id="425988" name="AutoShape 4"/>
          <p:cNvSpPr>
            <a:spLocks noChangeArrowheads="1"/>
          </p:cNvSpPr>
          <p:nvPr/>
        </p:nvSpPr>
        <p:spPr bwMode="auto">
          <a:xfrm>
            <a:off x="7848600" y="16002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>
              <a:alpha val="32001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000" b="1">
                <a:latin typeface="Tahoma" charset="0"/>
              </a:rPr>
              <a:t>zleva</a:t>
            </a:r>
          </a:p>
        </p:txBody>
      </p:sp>
      <p:sp>
        <p:nvSpPr>
          <p:cNvPr id="425989" name="AutoShape 5"/>
          <p:cNvSpPr>
            <a:spLocks noChangeArrowheads="1"/>
          </p:cNvSpPr>
          <p:nvPr/>
        </p:nvSpPr>
        <p:spPr bwMode="auto">
          <a:xfrm>
            <a:off x="7391400" y="37338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Petr Husák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06" name="AutoShape 22"/>
          <p:cNvSpPr>
            <a:spLocks noChangeArrowheads="1"/>
          </p:cNvSpPr>
          <p:nvPr/>
        </p:nvSpPr>
        <p:spPr bwMode="auto">
          <a:xfrm>
            <a:off x="7391400" y="23622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Josef Svoboda 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12" name="AutoShape 28"/>
          <p:cNvSpPr>
            <a:spLocks noChangeArrowheads="1"/>
          </p:cNvSpPr>
          <p:nvPr/>
        </p:nvSpPr>
        <p:spPr bwMode="auto">
          <a:xfrm>
            <a:off x="7391400" y="30480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Martin Strakoš</a:t>
            </a:r>
            <a:endParaRPr lang="cs-CZ" sz="1200" b="1" dirty="0">
              <a:latin typeface="Tahoma" charset="0"/>
            </a:endParaRPr>
          </a:p>
        </p:txBody>
      </p:sp>
      <p:pic>
        <p:nvPicPr>
          <p:cNvPr id="2050" name="Picture 2" descr="C:\Users\strakos.m\Desktop\KOMISE RR 2013\zasedání 20. září 2013\FOTO\troji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81200"/>
            <a:ext cx="6554762" cy="4371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DC2-7557-46B7-A9F9-F5943184597E}" type="slidenum">
              <a:rPr lang="cs-CZ"/>
              <a:pPr/>
              <a:t>4</a:t>
            </a:fld>
            <a:endParaRPr lang="cs-CZ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0237"/>
          </a:xfrm>
          <a:noFill/>
          <a:ln/>
        </p:spPr>
        <p:txBody>
          <a:bodyPr/>
          <a:lstStyle/>
          <a:p>
            <a:r>
              <a:rPr lang="cs-CZ" sz="3200" dirty="0"/>
              <a:t>Foto </a:t>
            </a:r>
            <a:r>
              <a:rPr lang="cs-CZ" sz="3200" dirty="0" smtClean="0"/>
              <a:t>3</a:t>
            </a:r>
            <a:endParaRPr lang="cs-CZ" sz="3200" dirty="0"/>
          </a:p>
        </p:txBody>
      </p:sp>
      <p:pic>
        <p:nvPicPr>
          <p:cNvPr id="425987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sp>
        <p:nvSpPr>
          <p:cNvPr id="426006" name="AutoShape 22"/>
          <p:cNvSpPr>
            <a:spLocks noChangeArrowheads="1"/>
          </p:cNvSpPr>
          <p:nvPr/>
        </p:nvSpPr>
        <p:spPr bwMode="auto">
          <a:xfrm>
            <a:off x="762000" y="5562600"/>
            <a:ext cx="24384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cs-CZ" sz="1200" b="1" dirty="0" smtClean="0">
              <a:latin typeface="Tahoma" charset="0"/>
            </a:endParaRPr>
          </a:p>
          <a:p>
            <a:pPr algn="ctr"/>
            <a:r>
              <a:rPr lang="cs-CZ" sz="1200" b="1" dirty="0" smtClean="0">
                <a:latin typeface="Tahoma" charset="0"/>
              </a:rPr>
              <a:t>Mgr. Dagmar </a:t>
            </a:r>
            <a:r>
              <a:rPr lang="cs-CZ" sz="1200" b="1" dirty="0" err="1" smtClean="0">
                <a:latin typeface="Tahoma" charset="0"/>
              </a:rPr>
              <a:t>Tesarčíková</a:t>
            </a:r>
            <a:endParaRPr lang="cs-CZ" sz="1200" b="1" dirty="0" smtClean="0">
              <a:latin typeface="Tahoma" charset="0"/>
            </a:endParaRPr>
          </a:p>
          <a:p>
            <a:pPr algn="ctr"/>
            <a:r>
              <a:rPr lang="cs-CZ" sz="1000" b="1" dirty="0" smtClean="0">
                <a:latin typeface="Tahoma" charset="0"/>
              </a:rPr>
              <a:t>starostka</a:t>
            </a:r>
          </a:p>
          <a:p>
            <a:pPr algn="ctr"/>
            <a:r>
              <a:rPr lang="cs-CZ" sz="1000" b="1" dirty="0" smtClean="0">
                <a:latin typeface="Tahoma" charset="0"/>
              </a:rPr>
              <a:t> města Benešov nad </a:t>
            </a:r>
            <a:r>
              <a:rPr lang="cs-CZ" sz="1000" b="1" dirty="0" err="1" smtClean="0">
                <a:latin typeface="Tahoma" charset="0"/>
              </a:rPr>
              <a:t>Ploučnicí</a:t>
            </a:r>
            <a:endParaRPr lang="cs-CZ" sz="1000" b="1" dirty="0" smtClean="0">
              <a:latin typeface="Tahoma" charset="0"/>
            </a:endParaRPr>
          </a:p>
          <a:p>
            <a:pPr algn="ctr"/>
            <a:endParaRPr lang="cs-CZ" sz="1200" b="1" dirty="0">
              <a:latin typeface="Tahoma" charset="0"/>
            </a:endParaRPr>
          </a:p>
        </p:txBody>
      </p:sp>
      <p:sp>
        <p:nvSpPr>
          <p:cNvPr id="426012" name="AutoShape 28"/>
          <p:cNvSpPr>
            <a:spLocks noChangeArrowheads="1"/>
          </p:cNvSpPr>
          <p:nvPr/>
        </p:nvSpPr>
        <p:spPr bwMode="auto">
          <a:xfrm>
            <a:off x="4191000" y="4724400"/>
            <a:ext cx="3581400" cy="1066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Filip Ušák</a:t>
            </a:r>
          </a:p>
          <a:p>
            <a:pPr algn="ctr"/>
            <a:r>
              <a:rPr lang="cs-CZ" sz="1000" b="1" dirty="0" smtClean="0">
                <a:latin typeface="Tahoma" charset="0"/>
              </a:rPr>
              <a:t>předseda </a:t>
            </a:r>
          </a:p>
          <a:p>
            <a:pPr algn="ctr"/>
            <a:r>
              <a:rPr lang="cs-CZ" sz="1000" b="1" dirty="0" smtClean="0">
                <a:latin typeface="Tahoma" charset="0"/>
              </a:rPr>
              <a:t>Výboru pro Rozvoj města Benešov nad </a:t>
            </a:r>
            <a:r>
              <a:rPr lang="cs-CZ" sz="1000" b="1" dirty="0" err="1" smtClean="0">
                <a:latin typeface="Tahoma" charset="0"/>
              </a:rPr>
              <a:t>Ploučnicí</a:t>
            </a:r>
            <a:endParaRPr lang="cs-CZ" sz="1000" b="1" dirty="0">
              <a:latin typeface="Tahoma" charset="0"/>
            </a:endParaRPr>
          </a:p>
        </p:txBody>
      </p:sp>
      <p:pic>
        <p:nvPicPr>
          <p:cNvPr id="2" name="Picture 2" descr="C:\Users\strakos.m\Desktop\KOMISE RR 2013\zasedání 20. září 2013\FOTO\straos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76400"/>
            <a:ext cx="24892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strakos.m\Desktop\KOMISE RR 2013\zasedání 20. září 2013\FOTO\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676400"/>
            <a:ext cx="4266629" cy="2847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1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Zástupci města Benešov nad </a:t>
            </a:r>
            <a:r>
              <a:rPr kumimoji="1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Ploučnicí</a:t>
            </a:r>
            <a:endParaRPr kumimoji="1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DC2-7557-46B7-A9F9-F5943184597E}" type="slidenum">
              <a:rPr lang="cs-CZ"/>
              <a:pPr/>
              <a:t>5</a:t>
            </a:fld>
            <a:endParaRPr lang="cs-CZ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noFill/>
          <a:ln/>
        </p:spPr>
        <p:txBody>
          <a:bodyPr/>
          <a:lstStyle/>
          <a:p>
            <a:r>
              <a:rPr lang="cs-CZ" dirty="0"/>
              <a:t>Foto </a:t>
            </a:r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425987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sp>
        <p:nvSpPr>
          <p:cNvPr id="425989" name="AutoShape 5"/>
          <p:cNvSpPr>
            <a:spLocks noChangeArrowheads="1"/>
          </p:cNvSpPr>
          <p:nvPr/>
        </p:nvSpPr>
        <p:spPr bwMode="auto">
          <a:xfrm>
            <a:off x="7315200" y="41148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Jaroslav </a:t>
            </a:r>
            <a:r>
              <a:rPr lang="cs-CZ" sz="1200" b="1" dirty="0" err="1" smtClean="0">
                <a:latin typeface="Tahoma" charset="0"/>
              </a:rPr>
              <a:t>Cingel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06" name="AutoShape 22"/>
          <p:cNvSpPr>
            <a:spLocks noChangeArrowheads="1"/>
          </p:cNvSpPr>
          <p:nvPr/>
        </p:nvSpPr>
        <p:spPr bwMode="auto">
          <a:xfrm>
            <a:off x="7315200" y="54864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Radek </a:t>
            </a:r>
            <a:r>
              <a:rPr lang="cs-CZ" sz="1200" b="1" dirty="0" err="1" smtClean="0">
                <a:latin typeface="Tahoma" charset="0"/>
              </a:rPr>
              <a:t>Vonka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09" name="AutoShape 25"/>
          <p:cNvSpPr>
            <a:spLocks noChangeArrowheads="1"/>
          </p:cNvSpPr>
          <p:nvPr/>
        </p:nvSpPr>
        <p:spPr bwMode="auto">
          <a:xfrm>
            <a:off x="7315200" y="26670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Jitka Hanousková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12" name="AutoShape 28"/>
          <p:cNvSpPr>
            <a:spLocks noChangeArrowheads="1"/>
          </p:cNvSpPr>
          <p:nvPr/>
        </p:nvSpPr>
        <p:spPr bwMode="auto">
          <a:xfrm>
            <a:off x="7315200" y="48006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Stanislav Knop</a:t>
            </a:r>
            <a:endParaRPr lang="cs-CZ" sz="1200" b="1" dirty="0">
              <a:latin typeface="Tahoma" charset="0"/>
            </a:endParaRPr>
          </a:p>
        </p:txBody>
      </p:sp>
      <p:pic>
        <p:nvPicPr>
          <p:cNvPr id="1026" name="Picture 2" descr="C:\Users\strakos.m\Desktop\KOMISE RR 2013\zasedání 20. září 2013\FOTO\we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1714500"/>
            <a:ext cx="635000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7315200" y="34290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Barbora Jeníčková</a:t>
            </a:r>
            <a:endParaRPr lang="cs-CZ" sz="1200" b="1" dirty="0">
              <a:latin typeface="Tahoma" charset="0"/>
            </a:endParaRPr>
          </a:p>
        </p:txBody>
      </p:sp>
      <p:cxnSp>
        <p:nvCxnSpPr>
          <p:cNvPr id="52" name="Přímá spojovací šipka 51"/>
          <p:cNvCxnSpPr/>
          <p:nvPr/>
        </p:nvCxnSpPr>
        <p:spPr bwMode="auto">
          <a:xfrm flipV="1">
            <a:off x="6019800" y="3733800"/>
            <a:ext cx="1066800" cy="228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Přímá spojovací šipka 53"/>
          <p:cNvCxnSpPr/>
          <p:nvPr/>
        </p:nvCxnSpPr>
        <p:spPr bwMode="auto">
          <a:xfrm flipV="1">
            <a:off x="4953000" y="4419600"/>
            <a:ext cx="2209800" cy="5334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6" name="Přímá spojovací šipka 55"/>
          <p:cNvCxnSpPr/>
          <p:nvPr/>
        </p:nvCxnSpPr>
        <p:spPr bwMode="auto">
          <a:xfrm flipV="1">
            <a:off x="3962400" y="2971800"/>
            <a:ext cx="3124200" cy="609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Přímá spojovací šipka 57"/>
          <p:cNvCxnSpPr/>
          <p:nvPr/>
        </p:nvCxnSpPr>
        <p:spPr bwMode="auto">
          <a:xfrm flipV="1">
            <a:off x="2057400" y="5867400"/>
            <a:ext cx="5105400" cy="3048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Přímá spojovací šipka 63"/>
          <p:cNvCxnSpPr/>
          <p:nvPr/>
        </p:nvCxnSpPr>
        <p:spPr bwMode="auto">
          <a:xfrm flipV="1">
            <a:off x="2438400" y="5105400"/>
            <a:ext cx="4648200" cy="76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DC2-7557-46B7-A9F9-F5943184597E}" type="slidenum">
              <a:rPr lang="cs-CZ"/>
              <a:pPr/>
              <a:t>6</a:t>
            </a:fld>
            <a:endParaRPr lang="cs-CZ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noFill/>
          <a:ln/>
        </p:spPr>
        <p:txBody>
          <a:bodyPr/>
          <a:lstStyle/>
          <a:p>
            <a:r>
              <a:rPr lang="cs-CZ" dirty="0"/>
              <a:t>Foto </a:t>
            </a:r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425987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pic>
        <p:nvPicPr>
          <p:cNvPr id="2050" name="Picture 2" descr="C:\Users\strakos.m\Desktop\KOMISE RR 2013\zasedání 20. září 2013\FOTO\we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1676400"/>
            <a:ext cx="65024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DC2-7557-46B7-A9F9-F5943184597E}" type="slidenum">
              <a:rPr lang="cs-CZ"/>
              <a:pPr/>
              <a:t>7</a:t>
            </a:fld>
            <a:endParaRPr lang="cs-CZ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noFill/>
          <a:ln/>
        </p:spPr>
        <p:txBody>
          <a:bodyPr/>
          <a:lstStyle/>
          <a:p>
            <a:r>
              <a:rPr lang="cs-CZ" dirty="0"/>
              <a:t>Foto </a:t>
            </a:r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425987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pic>
        <p:nvPicPr>
          <p:cNvPr id="3076" name="Picture 4" descr="C:\Users\strakos.m\Desktop\KOMISE RR 2013\zasedání 20. září 2013\FOTO\we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752600"/>
            <a:ext cx="619760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DC2-7557-46B7-A9F9-F5943184597E}" type="slidenum">
              <a:rPr lang="cs-CZ"/>
              <a:pPr/>
              <a:t>8</a:t>
            </a:fld>
            <a:endParaRPr lang="cs-CZ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noFill/>
          <a:ln/>
        </p:spPr>
        <p:txBody>
          <a:bodyPr/>
          <a:lstStyle/>
          <a:p>
            <a:r>
              <a:rPr lang="cs-CZ" dirty="0"/>
              <a:t>Foto </a:t>
            </a:r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425987" name="Picture 3" descr="logo green 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sp>
        <p:nvSpPr>
          <p:cNvPr id="425989" name="AutoShape 5"/>
          <p:cNvSpPr>
            <a:spLocks noChangeArrowheads="1"/>
          </p:cNvSpPr>
          <p:nvPr/>
        </p:nvSpPr>
        <p:spPr bwMode="auto">
          <a:xfrm>
            <a:off x="7391400" y="37338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cs-CZ" sz="1200" b="1" dirty="0" smtClean="0">
              <a:latin typeface="Tahoma" charset="0"/>
            </a:endParaRPr>
          </a:p>
          <a:p>
            <a:pPr algn="ctr"/>
            <a:r>
              <a:rPr lang="cs-CZ" sz="1200" b="1" dirty="0" smtClean="0">
                <a:latin typeface="Tahoma" charset="0"/>
              </a:rPr>
              <a:t>Barbora Jeníčková</a:t>
            </a:r>
          </a:p>
          <a:p>
            <a:pPr algn="ctr"/>
            <a:endParaRPr lang="cs-CZ" sz="1200" b="1" dirty="0">
              <a:latin typeface="Tahoma" charset="0"/>
            </a:endParaRPr>
          </a:p>
        </p:txBody>
      </p:sp>
      <p:sp>
        <p:nvSpPr>
          <p:cNvPr id="426006" name="AutoShape 22"/>
          <p:cNvSpPr>
            <a:spLocks noChangeArrowheads="1"/>
          </p:cNvSpPr>
          <p:nvPr/>
        </p:nvSpPr>
        <p:spPr bwMode="auto">
          <a:xfrm>
            <a:off x="7391400" y="23622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Miroslav </a:t>
            </a:r>
            <a:r>
              <a:rPr lang="cs-CZ" sz="1200" b="1" dirty="0" err="1" smtClean="0">
                <a:latin typeface="Tahoma" charset="0"/>
              </a:rPr>
              <a:t>Jemelka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09" name="AutoShape 25"/>
          <p:cNvSpPr>
            <a:spLocks noChangeArrowheads="1"/>
          </p:cNvSpPr>
          <p:nvPr/>
        </p:nvSpPr>
        <p:spPr bwMode="auto">
          <a:xfrm>
            <a:off x="7391400" y="44196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Radek </a:t>
            </a:r>
            <a:r>
              <a:rPr lang="cs-CZ" sz="1200" b="1" dirty="0" err="1" smtClean="0">
                <a:latin typeface="Tahoma" charset="0"/>
              </a:rPr>
              <a:t>Vonka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426012" name="AutoShape 28"/>
          <p:cNvSpPr>
            <a:spLocks noChangeArrowheads="1"/>
          </p:cNvSpPr>
          <p:nvPr/>
        </p:nvSpPr>
        <p:spPr bwMode="auto">
          <a:xfrm>
            <a:off x="7391400" y="30480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Stanislav Knop</a:t>
            </a:r>
            <a:endParaRPr lang="cs-CZ" sz="1200" b="1" dirty="0">
              <a:latin typeface="Tahoma" charset="0"/>
            </a:endParaRPr>
          </a:p>
        </p:txBody>
      </p:sp>
      <p:pic>
        <p:nvPicPr>
          <p:cNvPr id="4098" name="Picture 2" descr="C:\Users\strakos.m\Desktop\KOMISE RR 2013\zasedání 20. září 2013\FOTO\we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1771650"/>
            <a:ext cx="6273800" cy="4705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5" name="Přímá spojovací šipka 14"/>
          <p:cNvCxnSpPr/>
          <p:nvPr/>
        </p:nvCxnSpPr>
        <p:spPr bwMode="auto">
          <a:xfrm flipV="1">
            <a:off x="4419600" y="3429000"/>
            <a:ext cx="2667000" cy="3810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Přímá spojovací šipka 16"/>
          <p:cNvCxnSpPr/>
          <p:nvPr/>
        </p:nvCxnSpPr>
        <p:spPr bwMode="auto">
          <a:xfrm flipV="1">
            <a:off x="3048000" y="2667000"/>
            <a:ext cx="4038600" cy="10668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Přímá spojovací šipka 20"/>
          <p:cNvCxnSpPr/>
          <p:nvPr/>
        </p:nvCxnSpPr>
        <p:spPr bwMode="auto">
          <a:xfrm>
            <a:off x="6781800" y="3962400"/>
            <a:ext cx="381000" cy="76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Přímá spojovací šipka 22"/>
          <p:cNvCxnSpPr/>
          <p:nvPr/>
        </p:nvCxnSpPr>
        <p:spPr bwMode="auto">
          <a:xfrm flipV="1">
            <a:off x="6553200" y="4724400"/>
            <a:ext cx="609600" cy="1524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7391400" y="16764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Jitka Hanousková</a:t>
            </a:r>
            <a:endParaRPr lang="cs-CZ" sz="1200" b="1" dirty="0">
              <a:latin typeface="Tahoma" charset="0"/>
            </a:endParaRPr>
          </a:p>
        </p:txBody>
      </p:sp>
      <p:cxnSp>
        <p:nvCxnSpPr>
          <p:cNvPr id="26" name="Přímá spojovací šipka 25"/>
          <p:cNvCxnSpPr/>
          <p:nvPr/>
        </p:nvCxnSpPr>
        <p:spPr bwMode="auto">
          <a:xfrm flipV="1">
            <a:off x="4876800" y="2057400"/>
            <a:ext cx="2209800" cy="1752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 advClick="0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noFill/>
          <a:ln/>
        </p:spPr>
        <p:txBody>
          <a:bodyPr/>
          <a:lstStyle/>
          <a:p>
            <a:r>
              <a:rPr lang="cs-CZ" dirty="0"/>
              <a:t>Foto </a:t>
            </a:r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A6D-8F23-409A-AA0F-57E92B46FEF0}" type="slidenum">
              <a:rPr lang="cs-CZ"/>
              <a:pPr/>
              <a:t>9</a:t>
            </a:fld>
            <a:endParaRPr lang="cs-CZ"/>
          </a:p>
        </p:txBody>
      </p:sp>
      <p:pic>
        <p:nvPicPr>
          <p:cNvPr id="438275" name="Picture 3" descr="logo green ra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176338" cy="1176338"/>
          </a:xfrm>
          <a:prstGeom prst="rect">
            <a:avLst/>
          </a:prstGeom>
          <a:noFill/>
        </p:spPr>
      </p:pic>
      <p:pic>
        <p:nvPicPr>
          <p:cNvPr id="5122" name="Picture 2" descr="C:\Users\strakos.m\Desktop\KOMISE RR 2013\zasedání 20. září 2013\FOTO\web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714500"/>
            <a:ext cx="6248400" cy="468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7239000" y="33528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Petr Husák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7239000" y="25146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Jiří Válka</a:t>
            </a:r>
            <a:endParaRPr lang="cs-CZ" sz="1200" b="1" dirty="0">
              <a:latin typeface="Tahoma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7239000" y="4191000"/>
            <a:ext cx="16002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200" b="1" dirty="0" smtClean="0">
                <a:latin typeface="Tahoma" charset="0"/>
              </a:rPr>
              <a:t>Josef Svoboda</a:t>
            </a:r>
            <a:endParaRPr lang="cs-CZ" sz="1200" b="1" dirty="0">
              <a:latin typeface="Tahoma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 bwMode="auto">
          <a:xfrm flipV="1">
            <a:off x="2209800" y="4572000"/>
            <a:ext cx="4800600" cy="6858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 flipV="1">
            <a:off x="2362200" y="3733800"/>
            <a:ext cx="4648200" cy="609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Přímá spojovací šipka 16"/>
          <p:cNvCxnSpPr/>
          <p:nvPr/>
        </p:nvCxnSpPr>
        <p:spPr bwMode="auto">
          <a:xfrm flipV="1">
            <a:off x="3124200" y="2895600"/>
            <a:ext cx="3962400" cy="6858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>
    <p:wheel spokes="3"/>
    <p:sndAc>
      <p:stSnd>
        <p:snd r:embed="rId4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66"/>
      </a:dk1>
      <a:lt1>
        <a:srgbClr val="FFFFFF"/>
      </a:lt1>
      <a:dk2>
        <a:srgbClr val="003366"/>
      </a:dk2>
      <a:lt2>
        <a:srgbClr val="FFFFFF"/>
      </a:lt2>
      <a:accent1>
        <a:srgbClr val="8EB3C8"/>
      </a:accent1>
      <a:accent2>
        <a:srgbClr val="6F97B3"/>
      </a:accent2>
      <a:accent3>
        <a:srgbClr val="AAADB8"/>
      </a:accent3>
      <a:accent4>
        <a:srgbClr val="DADADA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Výchozí návr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66"/>
    </a:dk1>
    <a:lt1>
      <a:srgbClr val="FFFFFF"/>
    </a:lt1>
    <a:dk2>
      <a:srgbClr val="003366"/>
    </a:dk2>
    <a:lt2>
      <a:srgbClr val="FFFFFF"/>
    </a:lt2>
    <a:accent1>
      <a:srgbClr val="8EB3C8"/>
    </a:accent1>
    <a:accent2>
      <a:srgbClr val="6F97B3"/>
    </a:accent2>
    <a:accent3>
      <a:srgbClr val="AAADB8"/>
    </a:accent3>
    <a:accent4>
      <a:srgbClr val="DADADA"/>
    </a:accent4>
    <a:accent5>
      <a:srgbClr val="C6D6E0"/>
    </a:accent5>
    <a:accent6>
      <a:srgbClr val="6488A2"/>
    </a:accent6>
    <a:hlink>
      <a:srgbClr val="556575"/>
    </a:hlink>
    <a:folHlink>
      <a:srgbClr val="3D55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127</Words>
  <Application>Microsoft Office PowerPoint</Application>
  <PresentationFormat>Předvádění na obrazovce (4:3)</PresentationFormat>
  <Paragraphs>59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Výchozí návrh</vt:lpstr>
      <vt:lpstr>Komise pro regionální rozvoj</vt:lpstr>
      <vt:lpstr>Foto 1</vt:lpstr>
      <vt:lpstr>Foto 2</vt:lpstr>
      <vt:lpstr>Foto 3</vt:lpstr>
      <vt:lpstr>Foto 4</vt:lpstr>
      <vt:lpstr>Foto 5</vt:lpstr>
      <vt:lpstr>Foto 6</vt:lpstr>
      <vt:lpstr>Foto 7</vt:lpstr>
      <vt:lpstr>Foto 8</vt:lpstr>
    </vt:vector>
  </TitlesOfParts>
  <Company>Template Central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Komise pro regionální rozvoj a cestovní ruch</dc:title>
  <dc:creator>Strakoš Martin</dc:creator>
  <cp:lastModifiedBy>Luděk Pechanec</cp:lastModifiedBy>
  <cp:revision>313</cp:revision>
  <dcterms:created xsi:type="dcterms:W3CDTF">1999-12-02T05:36:26Z</dcterms:created>
  <dcterms:modified xsi:type="dcterms:W3CDTF">2016-02-26T14:56:25Z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TC011408041029</vt:lpwstr>
  </property>
</Properties>
</file>